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83" r:id="rId4"/>
    <p:sldId id="257" r:id="rId5"/>
    <p:sldId id="315" r:id="rId6"/>
    <p:sldId id="316" r:id="rId7"/>
    <p:sldId id="264" r:id="rId8"/>
    <p:sldId id="259" r:id="rId9"/>
    <p:sldId id="260" r:id="rId10"/>
    <p:sldId id="317" r:id="rId11"/>
    <p:sldId id="318" r:id="rId12"/>
    <p:sldId id="320" r:id="rId13"/>
    <p:sldId id="321" r:id="rId14"/>
    <p:sldId id="282" r:id="rId15"/>
    <p:sldId id="265" r:id="rId16"/>
  </p:sldIdLst>
  <p:sldSz cx="18288000" cy="10288588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3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35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44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343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70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E7EB8D3A-1EE5-699B-5845-3D41E8C48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43DF2C-4B61-D843-3C35-F569491B0807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Dependency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6002DB7-A3B4-0E75-9E8E-65BBCC42C1B1}"/>
              </a:ext>
            </a:extLst>
          </p:cNvPr>
          <p:cNvSpPr/>
          <p:nvPr/>
        </p:nvSpPr>
        <p:spPr bwMode="auto">
          <a:xfrm>
            <a:off x="856342" y="2627035"/>
            <a:ext cx="16314057" cy="128354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need to update your dependencies to the latest versions, you can run the following command: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BB21EE0-309D-1726-FF56-60DF35AD0383}"/>
              </a:ext>
            </a:extLst>
          </p:cNvPr>
          <p:cNvSpPr/>
          <p:nvPr/>
        </p:nvSpPr>
        <p:spPr bwMode="auto">
          <a:xfrm>
            <a:off x="3976915" y="5405874"/>
            <a:ext cx="10638972" cy="97908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get -u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C66224F-0774-043F-5FDF-4DB4055DC273}"/>
              </a:ext>
            </a:extLst>
          </p:cNvPr>
          <p:cNvSpPr/>
          <p:nvPr/>
        </p:nvSpPr>
        <p:spPr bwMode="auto">
          <a:xfrm>
            <a:off x="7780197" y="4970999"/>
            <a:ext cx="2727603" cy="43487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E1CC510-B5F5-309C-3097-4220617CB9C0}"/>
              </a:ext>
            </a:extLst>
          </p:cNvPr>
          <p:cNvSpPr/>
          <p:nvPr/>
        </p:nvSpPr>
        <p:spPr bwMode="auto">
          <a:xfrm>
            <a:off x="938552" y="2119086"/>
            <a:ext cx="6988630" cy="50829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4: Update your dependencies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54FCFFF-FF62-E016-EAC5-C0A1A19093AD}"/>
              </a:ext>
            </a:extLst>
          </p:cNvPr>
          <p:cNvSpPr/>
          <p:nvPr/>
        </p:nvSpPr>
        <p:spPr bwMode="auto">
          <a:xfrm>
            <a:off x="870856" y="7668153"/>
            <a:ext cx="16314057" cy="128354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command will update all of your project's dependencies to their latest versions while respecting the version constraints specified in your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go.mod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8381624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and Vendor Your Dependency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6002DB7-A3B4-0E75-9E8E-65BBCC42C1B1}"/>
              </a:ext>
            </a:extLst>
          </p:cNvPr>
          <p:cNvSpPr/>
          <p:nvPr/>
        </p:nvSpPr>
        <p:spPr bwMode="auto">
          <a:xfrm>
            <a:off x="856342" y="2627035"/>
            <a:ext cx="16314057" cy="128354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adding or updating dependencies, check your go.mod file to ensure that it reflects the changes you made. It should list the newly added dependencies and their respective versions.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E1CC510-B5F5-309C-3097-4220617CB9C0}"/>
              </a:ext>
            </a:extLst>
          </p:cNvPr>
          <p:cNvSpPr/>
          <p:nvPr/>
        </p:nvSpPr>
        <p:spPr bwMode="auto">
          <a:xfrm>
            <a:off x="938552" y="2119086"/>
            <a:ext cx="6988630" cy="50829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5: Check the “go.mod” File: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54FCFFF-FF62-E016-EAC5-C0A1A19093AD}"/>
              </a:ext>
            </a:extLst>
          </p:cNvPr>
          <p:cNvSpPr/>
          <p:nvPr/>
        </p:nvSpPr>
        <p:spPr bwMode="auto">
          <a:xfrm>
            <a:off x="856341" y="5578096"/>
            <a:ext cx="16314057" cy="128354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an optional step. If you want to vendor your dependencies into your project (i.e., copy the dependencies into a vendor directory for a self-contained project), you can run the following command: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CE49110-C61A-14CC-3B79-16337F0E29FF}"/>
              </a:ext>
            </a:extLst>
          </p:cNvPr>
          <p:cNvSpPr/>
          <p:nvPr/>
        </p:nvSpPr>
        <p:spPr bwMode="auto">
          <a:xfrm>
            <a:off x="4122058" y="8039617"/>
            <a:ext cx="10638972" cy="97908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mod vendor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60874D2-99AB-003C-FF88-8D36ED52CC9E}"/>
              </a:ext>
            </a:extLst>
          </p:cNvPr>
          <p:cNvSpPr/>
          <p:nvPr/>
        </p:nvSpPr>
        <p:spPr bwMode="auto">
          <a:xfrm>
            <a:off x="7925340" y="7604742"/>
            <a:ext cx="2727603" cy="43487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1F7D891-C92E-45D0-95F8-0ACB36982033}"/>
              </a:ext>
            </a:extLst>
          </p:cNvPr>
          <p:cNvSpPr/>
          <p:nvPr/>
        </p:nvSpPr>
        <p:spPr bwMode="auto">
          <a:xfrm>
            <a:off x="953066" y="5048463"/>
            <a:ext cx="6988630" cy="50829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6: Vendor your dependencies</a:t>
            </a:r>
          </a:p>
        </p:txBody>
      </p:sp>
    </p:spTree>
    <p:extLst>
      <p:ext uri="{BB962C8B-B14F-4D97-AF65-F5344CB8AC3E}">
        <p14:creationId xmlns:p14="http://schemas.microsoft.com/office/powerpoint/2010/main" val="16382849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3" grpId="0" animBg="1"/>
      <p:bldP spid="4" grpId="0" animBg="1"/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Add dependencies to Go module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5: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Packages and Modules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Go Modules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I/O Operations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Go Packages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Dependencies</a:t>
            </a:r>
          </a:p>
          <a:p>
            <a:pPr lvl="1"/>
            <a:r>
              <a:rPr lang="en-US" dirty="0"/>
              <a:t>Initialize a Module</a:t>
            </a:r>
          </a:p>
          <a:p>
            <a:pPr lvl="1"/>
            <a:r>
              <a:rPr lang="en-US" dirty="0"/>
              <a:t>Adding Dependency</a:t>
            </a:r>
          </a:p>
          <a:p>
            <a:pPr lvl="1"/>
            <a:r>
              <a:rPr lang="en-US" dirty="0"/>
              <a:t>Checking Version</a:t>
            </a:r>
          </a:p>
          <a:p>
            <a:pPr lvl="1"/>
            <a:r>
              <a:rPr lang="en-US" dirty="0"/>
              <a:t>Updating Dependency</a:t>
            </a:r>
          </a:p>
          <a:p>
            <a:pPr lvl="1"/>
            <a:r>
              <a:rPr lang="en-US" dirty="0"/>
              <a:t>Check and </a:t>
            </a:r>
            <a:r>
              <a:rPr lang="en-US"/>
              <a:t>Vendor Your </a:t>
            </a:r>
            <a:r>
              <a:rPr lang="en-US" dirty="0"/>
              <a:t>Dependency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Add dependencies to the Go module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Adding Dependencies to Go </a:t>
            </a:r>
            <a:br>
              <a:rPr lang="en-US" dirty="0">
                <a:solidFill>
                  <a:srgbClr val="1155CC"/>
                </a:solidFill>
              </a:rPr>
            </a:br>
            <a:r>
              <a:rPr lang="en-US" dirty="0">
                <a:solidFill>
                  <a:srgbClr val="1155CC"/>
                </a:solidFill>
              </a:rPr>
              <a:t>Module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 a Module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3A4222F-A273-DDE5-026A-64B3E6B9C340}"/>
              </a:ext>
            </a:extLst>
          </p:cNvPr>
          <p:cNvSpPr/>
          <p:nvPr/>
        </p:nvSpPr>
        <p:spPr bwMode="auto">
          <a:xfrm>
            <a:off x="986970" y="2002313"/>
            <a:ext cx="16314057" cy="150571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add dependencies to a Go module, you can use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get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command, which will automatically update your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go.mod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 and download the specified dependencies. Here’s a step-by-step approach to add dependencies to your Go module: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6002DB7-A3B4-0E75-9E8E-65BBCC42C1B1}"/>
              </a:ext>
            </a:extLst>
          </p:cNvPr>
          <p:cNvSpPr/>
          <p:nvPr/>
        </p:nvSpPr>
        <p:spPr bwMode="auto">
          <a:xfrm>
            <a:off x="986971" y="4731950"/>
            <a:ext cx="16314057" cy="13350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haven't created a Go module for your project, initialize one using go mod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your project directory.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example: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BB21EE0-309D-1726-FF56-60DF35AD0383}"/>
              </a:ext>
            </a:extLst>
          </p:cNvPr>
          <p:cNvSpPr/>
          <p:nvPr/>
        </p:nvSpPr>
        <p:spPr bwMode="auto">
          <a:xfrm>
            <a:off x="4005944" y="6863199"/>
            <a:ext cx="10000342" cy="180772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mod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init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github.com/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yourusername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/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yourmodule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C66224F-0774-043F-5FDF-4DB4055DC273}"/>
              </a:ext>
            </a:extLst>
          </p:cNvPr>
          <p:cNvSpPr/>
          <p:nvPr/>
        </p:nvSpPr>
        <p:spPr bwMode="auto">
          <a:xfrm>
            <a:off x="7698638" y="6428325"/>
            <a:ext cx="2556896" cy="43487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E1CC510-B5F5-309C-3097-4220617CB9C0}"/>
              </a:ext>
            </a:extLst>
          </p:cNvPr>
          <p:cNvSpPr/>
          <p:nvPr/>
        </p:nvSpPr>
        <p:spPr bwMode="auto">
          <a:xfrm>
            <a:off x="1069181" y="4304260"/>
            <a:ext cx="8524762" cy="42768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1: Initialize your Module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(if you haven't already)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Dependency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6002DB7-A3B4-0E75-9E8E-65BBCC42C1B1}"/>
              </a:ext>
            </a:extLst>
          </p:cNvPr>
          <p:cNvSpPr/>
          <p:nvPr/>
        </p:nvSpPr>
        <p:spPr bwMode="auto">
          <a:xfrm>
            <a:off x="682171" y="2801551"/>
            <a:ext cx="16314057" cy="108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add a dependency to your Go module, use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get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command, followed by the package path of the dependency you want to add.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BB21EE0-309D-1726-FF56-60DF35AD0383}"/>
              </a:ext>
            </a:extLst>
          </p:cNvPr>
          <p:cNvSpPr/>
          <p:nvPr/>
        </p:nvSpPr>
        <p:spPr bwMode="auto">
          <a:xfrm>
            <a:off x="3976915" y="5202673"/>
            <a:ext cx="10000342" cy="10800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get github.com/dependency/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dependencyname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C66224F-0774-043F-5FDF-4DB4055DC273}"/>
              </a:ext>
            </a:extLst>
          </p:cNvPr>
          <p:cNvSpPr/>
          <p:nvPr/>
        </p:nvSpPr>
        <p:spPr bwMode="auto">
          <a:xfrm>
            <a:off x="7698638" y="4759182"/>
            <a:ext cx="2556896" cy="43487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E1CC510-B5F5-309C-3097-4220617CB9C0}"/>
              </a:ext>
            </a:extLst>
          </p:cNvPr>
          <p:cNvSpPr/>
          <p:nvPr/>
        </p:nvSpPr>
        <p:spPr bwMode="auto">
          <a:xfrm>
            <a:off x="764381" y="2373861"/>
            <a:ext cx="6988630" cy="42768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2: Add a dependency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8AF9A20-F439-6A42-5CBC-E495C58CDA1E}"/>
              </a:ext>
            </a:extLst>
          </p:cNvPr>
          <p:cNvSpPr/>
          <p:nvPr/>
        </p:nvSpPr>
        <p:spPr bwMode="auto">
          <a:xfrm>
            <a:off x="764381" y="7446153"/>
            <a:ext cx="16314056" cy="120436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Replace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github.com/dependency/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dependencyname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the actual package path of the dependency you want to include.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get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command will fetch the specified dependency and add it to your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go.mod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8700543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Version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6002DB7-A3B4-0E75-9E8E-65BBCC42C1B1}"/>
              </a:ext>
            </a:extLst>
          </p:cNvPr>
          <p:cNvSpPr/>
          <p:nvPr/>
        </p:nvSpPr>
        <p:spPr bwMode="auto">
          <a:xfrm>
            <a:off x="856342" y="2627035"/>
            <a:ext cx="16314057" cy="128354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default,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get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command will add the latest version of the dependency. If you want to use a specific version or commit, you can specify it using an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symbol followed by the version or commit hash. 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BB21EE0-309D-1726-FF56-60DF35AD0383}"/>
              </a:ext>
            </a:extLst>
          </p:cNvPr>
          <p:cNvSpPr/>
          <p:nvPr/>
        </p:nvSpPr>
        <p:spPr bwMode="auto">
          <a:xfrm>
            <a:off x="3976914" y="5405873"/>
            <a:ext cx="10667999" cy="140876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get github.com/dependency/dependencyname@v1.2.3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C66224F-0774-043F-5FDF-4DB4055DC273}"/>
              </a:ext>
            </a:extLst>
          </p:cNvPr>
          <p:cNvSpPr/>
          <p:nvPr/>
        </p:nvSpPr>
        <p:spPr bwMode="auto">
          <a:xfrm>
            <a:off x="7780197" y="4970999"/>
            <a:ext cx="2727603" cy="43487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E1CC510-B5F5-309C-3097-4220617CB9C0}"/>
              </a:ext>
            </a:extLst>
          </p:cNvPr>
          <p:cNvSpPr/>
          <p:nvPr/>
        </p:nvSpPr>
        <p:spPr bwMode="auto">
          <a:xfrm>
            <a:off x="938552" y="2119086"/>
            <a:ext cx="6988630" cy="50829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3: Specify the dependency version</a:t>
            </a:r>
          </a:p>
        </p:txBody>
      </p:sp>
    </p:spTree>
    <p:extLst>
      <p:ext uri="{BB962C8B-B14F-4D97-AF65-F5344CB8AC3E}">
        <p14:creationId xmlns:p14="http://schemas.microsoft.com/office/powerpoint/2010/main" val="10936097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499</Words>
  <Application>Microsoft Office PowerPoint</Application>
  <PresentationFormat>Custom</PresentationFormat>
  <Paragraphs>58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Consolas</vt:lpstr>
      <vt:lpstr>Arial</vt:lpstr>
      <vt:lpstr>Calibri Light</vt:lpstr>
      <vt:lpstr>Calibri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Adding Dependencies to Go  Module</vt:lpstr>
      <vt:lpstr>Initialize a Module</vt:lpstr>
      <vt:lpstr>Adding Dependency</vt:lpstr>
      <vt:lpstr>Checking Version</vt:lpstr>
      <vt:lpstr>Updating Dependency</vt:lpstr>
      <vt:lpstr>Check and Vendor Your Dependency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103</cp:revision>
  <dcterms:created xsi:type="dcterms:W3CDTF">2023-08-03T08:03:00Z</dcterms:created>
  <dcterms:modified xsi:type="dcterms:W3CDTF">2023-11-07T07:35:41Z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